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TUTORIAL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Idea to Concept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60320"/>
            <a:ext cx="9601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AI as your co-founder, analyst and critic, and turn a raw idea into a business you can pitch to investors.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332720" y="6263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ADCFC"/>
                </a:solidFill>
              </a:rPr>
              <a:t>1 / 12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PROCESS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29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Eight steps, one conversation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10515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1–2: Frame the idea and stress-test the market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3–4: Find your moat and your revenue model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5–6: Face the critics and write an MVP brief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7–8: Plan go-to-market and build the pitch deck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332720" y="6263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</a:rPr>
              <a:t>2 / 12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29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Each step removes a blind spot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10515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research shows whether the pain is real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Variations stop you falling for your first idea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Monetization shapes the product, marketing and costs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boardroom and pitch deck make you defend every assumption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332720" y="6263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</a:rPr>
              <a:t>3 / 12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29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Use the right tool for each job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10515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steps 1–7: best for brainstorming, research and iterating on ideas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Claude, step 8: best for producing a polished, downloadable PowerPoint pitch deck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each tool's steps in one ongoing chat so it remembers the context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check its facts and numbers against real sources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332720" y="6263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</a:rPr>
              <a:t>4 / 12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Raw idea: anti-fraud help for seniors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60320"/>
            <a:ext cx="9601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We'll take one idea through every step. It becomes a made-up company called “GuardianLine”. Everything about it is invented for illustration.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332720" y="6263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ADCFC"/>
                </a:solidFill>
              </a:rPr>
              <a:t>5 / 12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1–2 · FRAME &amp; RESEARCH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29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feature to real pain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10515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Idea: “an app that blocks scam calls”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pain: seniors are scared of losing savings, and their families worry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Competitors: carrier call-blockers, bank fraud alerts, antivirus suites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Barrier: seniors find new tech hard to adopt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332720" y="6263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</a:rPr>
              <a:t>6 / 12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· VARIATIONS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29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Finding the moat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10515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a consumer app for seniors (hard to adopt)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 a family plan where adult children manage protection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C: white-label it for banks and credit unions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Chosen: B to start, then C as the protective moat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332720" y="6263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</a:rPr>
              <a:t>7 / 12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· MONETIZATION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29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GuardianLine makes money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10515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monthly family subscription (price to be validated)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Per-member licensing for banks and credit unions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costs: call-screening technology, support staff, customer acquisition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every number with real customer interviews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332720" y="6263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</a:rPr>
              <a:t>8 / 12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 · THE AI GAUNTLET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29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boardroom pushes back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10515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Skeptical customer: “My phone already blocks spam.”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Tough investor: “Paying to win families is expensive. How will you scale?”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Optimist: “Families are emotionally invested, so they're unlikely to cancel.”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lead with the bank partnership to cut acquisition costs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332720" y="6263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</a:rPr>
              <a:t>9 / 12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6–7 · MVP &amp; GO-TO-MARKET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29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Winning the first customers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10515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MVP: a family dashboard plus scam alerts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100: senior centers, caregiver forums, AARP-style communities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Follow-on: referrals, case studies, a credit union pilot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90-day plan with weekly targets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332720" y="6263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</a:rPr>
              <a:t>10 / 12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8 · PITCH DECK (IN CLAUDE)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29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Packaging it for investors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10515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market-size slide covering TAM, SAM and SOM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5-year table of revenue, costs and profit for each year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Highlight the break-even year and the investor IRR (return rate)</a:t>
            </a:r>
            <a:endParaRPr lang="en-US" sz="2200" dirty="0"/>
          </a:p>
          <a:p>
            <a:pPr marL="304800" indent="-3048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assumptions plus speaker notes on every slide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332720" y="6263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</a:rPr>
              <a:t>11 / 12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TURN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Download &amp; get started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60320"/>
            <a:ext cx="9601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this tutorial as a PowerPoint, then go back to the class page and put your own idea through all eight steps.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332720" y="6263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ADCFC"/>
                </a:solidFill>
              </a:rPr>
              <a:t>12 / 12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2026-10-19T12:26:59Z</dcterms:created>
  <dcterms:modified xsi:type="dcterms:W3CDTF">2026-10-19T12:26:59Z</dcterms:modified>
</cp:coreProperties>
</file>